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6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F87-2D9D-45C6-8A0B-7A378035AB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987DDC-6F86-48FE-87D5-F53838A741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69EE5E-FA72-4E14-A395-AE9B750B6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A2255-7FF1-4C7B-BBB0-B5B936FD6230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7E483-B5EC-4409-B59A-6EEABF049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BF761-1EE9-4455-A3F7-BBE0FE3B2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51346-5145-4BB1-BAFB-C2E45B6B2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357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15F25-6310-4F18-9317-D5EA31A83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6CE1C-0B42-448D-A5FD-5145DA4AF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D78F6-F0E0-44D2-AF5B-567BB5AD6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A2255-7FF1-4C7B-BBB0-B5B936FD6230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7EB54-BC96-42F5-8DAC-6BB603B26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03C50F-658B-45EA-B291-0B7FA481A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51346-5145-4BB1-BAFB-C2E45B6B2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808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98ABB-0B04-4F92-8BCA-8631BD076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E149FE-5324-4A82-8ADA-D66FCB5D4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DE0F8B-F337-46D5-9CE3-A14D0BEA6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A2255-7FF1-4C7B-BBB0-B5B936FD6230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370FC-31A5-40B1-87A4-0BCFF8C48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8E3B6-7F66-40BA-9932-68A89210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51346-5145-4BB1-BAFB-C2E45B6B2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608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CB18F-6BDF-41AF-A965-DF12978C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D4D6F-4FAC-4443-A467-CAD8B0D4B8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E19DC2-CE7C-407A-8A41-0422BCC03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ED3917-B1EA-48E3-BF8E-D408097D5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A2255-7FF1-4C7B-BBB0-B5B936FD6230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EC2748-F6F3-4440-91BF-A671CCB5E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3F3904-CADE-4FC8-ADF4-AB27F19D9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51346-5145-4BB1-BAFB-C2E45B6B2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735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CB57A-FEF0-4C71-A2F9-072FFD33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358B94-252D-40C2-8CBB-ACBCFD3312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0C4954-5E9B-4F53-890A-6F120457B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FD3EDA-F541-4B8A-BFAD-12AB37F880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BB6941-83AE-4AE8-A407-ED4A210BFB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EA746C-F1C4-4011-859C-3A7D092C6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A2255-7FF1-4C7B-BBB0-B5B936FD6230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4A6073-B452-4E9E-A836-1B7DFFC1C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86AAD2-833E-40A5-BDF9-25ED4B601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51346-5145-4BB1-BAFB-C2E45B6B2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866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0DC86-280E-4546-ACAA-B2F7CCC39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C569AA-8FB8-4EBC-926C-E9066513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A2255-7FF1-4C7B-BBB0-B5B936FD6230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C36ED5-7DE2-4DBE-83E4-372C63426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9E887-DD4A-4BDE-AEDD-49CAD2FEC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51346-5145-4BB1-BAFB-C2E45B6B2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247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881E7C-87C9-4FF7-80B1-389B5EC7A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A2255-7FF1-4C7B-BBB0-B5B936FD6230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5A07BB-48E9-4626-AF78-57645D41A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A97A20-6A79-44E2-81C2-98788DF98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51346-5145-4BB1-BAFB-C2E45B6B2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888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BCB71-90EF-420F-91A2-E27869835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04872-32A1-402F-BB73-4527E1D67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4A0AAE-502D-45DC-AEC3-6A4F076A57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ECB547-BD09-430D-BDEF-E78F52D5D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A2255-7FF1-4C7B-BBB0-B5B936FD6230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70F23-AA51-45FD-9BE0-85E8DE82E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591142-4C25-4F70-BFC3-817F0A335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51346-5145-4BB1-BAFB-C2E45B6B2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840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0655E-B44B-4BAF-8120-F717A91BE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6E09E3-0524-491B-9C32-4F54EA3CE0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ADC3F-C198-4424-B503-5A27B72801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F80E6E-408F-47C7-BC00-B91C14187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A2255-7FF1-4C7B-BBB0-B5B936FD6230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E99C0D-B874-43A2-A399-E52EA527B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3BC973-868E-46B5-ACAF-21070A487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51346-5145-4BB1-BAFB-C2E45B6B2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768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F8B8F-4B81-420C-8763-53C1CAF04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634AC7-018E-4EE1-A9D6-63ECB00A02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F2C84F-B9DB-44CA-B5E6-43E577220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A2255-7FF1-4C7B-BBB0-B5B936FD6230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02CA4-4FF7-4847-B958-82A1FB9AA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F866F-D978-43D2-987E-48277801C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51346-5145-4BB1-BAFB-C2E45B6B2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224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4935D4-0082-4EE5-AD0F-8FF9D36E66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7ED188-FC70-4613-B4FB-AE40C409E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9E563-6D0B-4AAC-96A0-355D924B5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A2255-7FF1-4C7B-BBB0-B5B936FD6230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C0C5A-6500-433A-9074-8984ABEFA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D2C38-8BD0-44E2-AFEE-043C8770E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51346-5145-4BB1-BAFB-C2E45B6B2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866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9E1848-CEB8-4786-B9F9-BA9BEB727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9D6084-62D6-4C20-8E95-23D2BA532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BFAA63-50C9-4338-9942-38E25BAFF9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A2255-7FF1-4C7B-BBB0-B5B936FD6230}" type="datetimeFigureOut">
              <a:rPr lang="en-US" smtClean="0"/>
              <a:t>2/2/2020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BB959-25C2-4BDE-9B88-E48FCFD128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3B9C8-84BB-4F7D-A11D-730D3C7D1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51346-5145-4BB1-BAFB-C2E45B6B2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259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141C3-4491-49EE-8C9A-576867BC4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RahulShettyAcademy.com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5D5423-653D-4FC4-AB78-43C64B3E1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Top 25 Software Testing Behavioral Interview Questions </a:t>
            </a:r>
          </a:p>
        </p:txBody>
      </p:sp>
    </p:spTree>
    <p:extLst>
      <p:ext uri="{BB962C8B-B14F-4D97-AF65-F5344CB8AC3E}">
        <p14:creationId xmlns:p14="http://schemas.microsoft.com/office/powerpoint/2010/main" val="2061107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C10FC-E4A6-43CA-B276-02F5B7B4B6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Suppose you find a bug in production. how would you make sure that the same bug is not introduced again?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B9FFC1-C219-487F-8FC0-A32882159B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67270"/>
            <a:ext cx="9144000" cy="2090530"/>
          </a:xfrm>
        </p:spPr>
        <p:txBody>
          <a:bodyPr>
            <a:normAutofit fontScale="70000" lnSpcReduction="20000"/>
          </a:bodyPr>
          <a:lstStyle/>
          <a:p>
            <a:r>
              <a:rPr lang="en-US" sz="3900" dirty="0"/>
              <a:t>Add uncaught functionality to regression test cases</a:t>
            </a:r>
          </a:p>
          <a:p>
            <a:r>
              <a:rPr lang="en-US" sz="3900" dirty="0"/>
              <a:t>If you have Automated Regression Suite, then write a new Script which validates above functionality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RahulShettyAcademy.com – QA Platform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160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07431-2BEA-4EC3-AFC4-19AB29F01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What do you do when your developer denies that what you filed IS A BUG?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A3FB1-C6A5-4EF2-9E79-4D26B8414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Provide Business Documentation reference to support why the existing functionality is not as per design.</a:t>
            </a:r>
          </a:p>
          <a:p>
            <a:r>
              <a:rPr lang="en-US" dirty="0"/>
              <a:t>Involve Product Owner / Business Analyst for Discussion.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IF Bug is not reproducible then</a:t>
            </a:r>
          </a:p>
          <a:p>
            <a:r>
              <a:rPr lang="en-US" dirty="0"/>
              <a:t>Provide Screenshots of the Bug, Give Timestamp on when you reproduced this so that Developer can check in Application Logs.</a:t>
            </a:r>
          </a:p>
          <a:p>
            <a:r>
              <a:rPr lang="en-US" dirty="0"/>
              <a:t>Provide Test Data you have used for replicating issue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sz="2200" dirty="0">
                <a:solidFill>
                  <a:srgbClr val="0070C0"/>
                </a:solidFill>
              </a:rPr>
              <a:t>RahulShettyAcademy.com – QA Platform</a:t>
            </a:r>
          </a:p>
        </p:txBody>
      </p:sp>
    </p:spTree>
    <p:extLst>
      <p:ext uri="{BB962C8B-B14F-4D97-AF65-F5344CB8AC3E}">
        <p14:creationId xmlns:p14="http://schemas.microsoft.com/office/powerpoint/2010/main" val="2963912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4E504-1741-4665-BE44-7B1DDBE8F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What has been one of your greatest challenges while doing regression testing?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B34A7-16F7-4C64-A3C3-06B21D081E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Test Data issue</a:t>
            </a:r>
          </a:p>
          <a:p>
            <a:r>
              <a:rPr lang="en-US" dirty="0"/>
              <a:t>Improper selection of regression test cases might skip a major regression defect to be found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RahulShettyAcademy.com – QA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329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B11E6-4E27-4785-AB2A-879C21B35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Difference between functional and non-functional testing?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5A7B9-C554-4FE3-B363-ECD084A34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Functional testing verifies that features/System  working  as expected  according to requirements,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Nonfunctional requirements: How Well the system does it within design &amp; resource constraints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RahulShettyAcademy.com – QA Platform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800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5BE3C-A2CB-4151-8C3C-F44684234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b="1" dirty="0">
                <a:solidFill>
                  <a:srgbClr val="FF0000"/>
                </a:solidFill>
              </a:rPr>
              <a:t>Enlist some of the key challenges that are faced while performing Software Testing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EAD80-E64B-43CE-B70B-F54CDF23E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Issues, </a:t>
            </a:r>
          </a:p>
          <a:p>
            <a:r>
              <a:rPr lang="en-US" dirty="0"/>
              <a:t>Environment Available,</a:t>
            </a:r>
          </a:p>
          <a:p>
            <a:r>
              <a:rPr lang="en-US" dirty="0"/>
              <a:t>Using right set of tools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RahulShettyAcademy.com – QA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273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081F8-9D92-46D6-8E7E-E4E0EFA35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What are the different levels of testing?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E190E-D134-4149-B27C-04374247E3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Unit Testing</a:t>
            </a:r>
          </a:p>
          <a:p>
            <a:r>
              <a:rPr lang="en-US" dirty="0"/>
              <a:t>	Integration Testing</a:t>
            </a:r>
          </a:p>
          <a:p>
            <a:r>
              <a:rPr lang="en-US" dirty="0"/>
              <a:t>	System Testing</a:t>
            </a:r>
          </a:p>
          <a:p>
            <a:r>
              <a:rPr lang="en-US" dirty="0"/>
              <a:t>	Acceptance Testing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RahulShettyAcademy.com – QA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06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C9F1C-7915-4F9C-962A-FCC55B630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What are the drawbacks of the Agile implementation/ methodology that you faced?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09BF-4A9B-426C-BFDA-93F695D14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Sprints are usually very deadline constrained.</a:t>
            </a:r>
          </a:p>
          <a:p>
            <a:r>
              <a:rPr lang="en-US" dirty="0"/>
              <a:t>Documentation is not the priority</a:t>
            </a:r>
          </a:p>
          <a:p>
            <a:r>
              <a:rPr lang="en-US" dirty="0"/>
              <a:t>Frequent change in requirements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RahulShettyAcademy.com – QA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412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65CDF-34DC-45CB-9F91-2BCC9BFB5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What is your approach when you have a high priority release to be delivered in a very short time?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B3B28-1247-4F44-9802-F26F601A6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Run Automation Suites</a:t>
            </a:r>
          </a:p>
          <a:p>
            <a:r>
              <a:rPr lang="en-US" dirty="0"/>
              <a:t>. Run Unit tests. </a:t>
            </a:r>
          </a:p>
          <a:p>
            <a:r>
              <a:rPr lang="en-US" dirty="0"/>
              <a:t>Manual testing on high level Priority Business test cases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RahulShettyAcademy.com – QA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434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2871C-5241-4A7D-819B-05E405B90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Give an </a:t>
            </a:r>
            <a:r>
              <a:rPr lang="en-US" b="1" dirty="0">
                <a:solidFill>
                  <a:srgbClr val="FF0000"/>
                </a:solidFill>
              </a:rPr>
              <a:t>example</a:t>
            </a:r>
            <a:r>
              <a:rPr lang="en-US" b="1" dirty="0"/>
              <a:t> for High Priority Low Severity Bug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3773A-231F-4B14-B88A-668E8E616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Wrong Logo Image in Application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RahulShettyAcademy.com – QA Platform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489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F83DB-059B-4DBB-80E0-37E13BE9C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What is your understanding regarding a Test plan?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23C14-F6D0-4536-B487-93E169DC50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 plan is a document that consists of scope, approach, resources, and outline of the testing project as well as the activities for tracking the progress of the project.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RahulShettyAcademy.com – QA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146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98AF7-B1A0-41D4-BBBA-1F282CCFC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Explain what will be your reaction if a project you had been working got Sudden change in its deadline?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13309-B508-43D7-80AD-CE2C6DC7C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.As a QA Engineer, Be open on your thoughts if you can deliver the project with QA Sign off covering all testcases</a:t>
            </a:r>
          </a:p>
          <a:p>
            <a:r>
              <a:rPr lang="en-US" dirty="0"/>
              <a:t>If Pre release is must, then discuss the </a:t>
            </a:r>
            <a:r>
              <a:rPr lang="en-US" dirty="0" err="1"/>
              <a:t>oppurtunities</a:t>
            </a:r>
            <a:r>
              <a:rPr lang="en-US" dirty="0"/>
              <a:t> of increasing QA Resources or possibility of partial product delivery</a:t>
            </a:r>
          </a:p>
          <a:p>
            <a:r>
              <a:rPr lang="en-US" dirty="0"/>
              <a:t>You have the power to hold QA Sign off if you are not satisfied with quality of product which eventually stops the release date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RahulShettyAcademy.com – QA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644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CC016-061E-4E39-8513-5DB0B060B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What is the difference between Smoke testing and Sanity Testing?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944AC-9A41-4EF5-8A44-5DA5ED8BD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Sanity testing is a kind of Software Testing performed after receiving a software build, with minor changes in code, or functionality, to ascertain that the bugs have been fixed and no further issues are introduced due to these changes. </a:t>
            </a:r>
          </a:p>
          <a:p>
            <a:endParaRPr lang="en-US" dirty="0"/>
          </a:p>
          <a:p>
            <a:r>
              <a:rPr lang="en-US" dirty="0"/>
              <a:t>Smoke Testing is a special type of testing performed on Software build to check the critical functionalities of the program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RahulShettyAcademy.com – QA Platform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545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6AC1A-8822-4778-9025-8C2BFF12D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If a small section of code in application is updated? What is your Test approach in validating it?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4B122-CA06-4100-A319-41FC2DD4E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607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6FB35-4C03-41FE-9A86-FE16721D9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Differentiate Ad-hoc Testing and Exploratory Testing?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6C721-2A99-434E-95E5-5FF9E9257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Adhoc</a:t>
            </a:r>
            <a:r>
              <a:rPr lang="en-US" dirty="0"/>
              <a:t> testing Includes learning the application first and then proceeding with the testing process.</a:t>
            </a:r>
          </a:p>
          <a:p>
            <a:r>
              <a:rPr lang="en-US" dirty="0"/>
              <a:t>Exploratory testing form of testing includes learning the application while testing.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RahulShettyAcademy.com – QA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215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BA9B3-3FA9-4C87-AB3A-65CE6B3B5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What are your daily activities as a member of automation tester in your office?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B33BE-EB01-4A41-8FBD-BCC9F2145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Running Smoke Suite on daily Basis and sending the mail to team on health of the application</a:t>
            </a:r>
          </a:p>
          <a:p>
            <a:r>
              <a:rPr lang="en-US" dirty="0"/>
              <a:t>Verify Defects Assigned to you  and take appropriate Actions</a:t>
            </a:r>
          </a:p>
          <a:p>
            <a:r>
              <a:rPr lang="en-US" dirty="0"/>
              <a:t>Working on Manual and Automation testing for the stories in Current Sprint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RahulShettyAcademy.com – QA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392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12379-5042-4F33-97EF-15E52C718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How do you select regression test cases or form the regression test suite?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597D5-49CB-49B3-B469-8EFE0A760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Include the test cases that verify core features of the application:</a:t>
            </a:r>
          </a:p>
          <a:p>
            <a:r>
              <a:rPr lang="en-US" dirty="0"/>
              <a:t>. Include the test cases for functionalities that have undergone recent changes: </a:t>
            </a:r>
          </a:p>
          <a:p>
            <a:r>
              <a:rPr lang="en-US" dirty="0"/>
              <a:t>Include the test cases that have frequently yielded bugs: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RahulShettyAcademy.com – QA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963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E4CE8-EE60-4E19-A7BC-7B0513949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Have you ever managed writing the test cases without having any documents?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CA756-6597-40B6-96F4-533DBB0E5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In one of my previous project,  we had to redevelop our internal tool with new Technology, But There are no testcases/Documentation for the old/existing product. As there is no documentation, Below are the steps I have followed </a:t>
            </a:r>
          </a:p>
          <a:p>
            <a:r>
              <a:rPr lang="en-US" dirty="0"/>
              <a:t>Understand and exploring the existing Product to come up with Scenarios.</a:t>
            </a:r>
          </a:p>
          <a:p>
            <a:r>
              <a:rPr lang="en-US" dirty="0"/>
              <a:t>Spending time with Product owner or Seniors to understand the Business of the tool.</a:t>
            </a:r>
          </a:p>
          <a:p>
            <a:r>
              <a:rPr lang="en-US" dirty="0"/>
              <a:t>Going through production Bugs which found previously for product so that edge testcases are not missed in writing the tests for Upgraded product</a:t>
            </a:r>
            <a:br>
              <a:rPr lang="en-US" dirty="0"/>
            </a:br>
            <a:r>
              <a:rPr lang="en-US" dirty="0">
                <a:solidFill>
                  <a:srgbClr val="0070C0"/>
                </a:solidFill>
              </a:rPr>
              <a:t>RahulShettyAcademy.com – QA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9655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8F633-546A-4932-B1CA-53F74760F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What is the first action you perform as a tester when application throws any weird Errors?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97B59-B821-4928-B92A-92AD9F409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 Developer tools-&gt; Check in Console for any Java Script Errors</a:t>
            </a:r>
          </a:p>
          <a:p>
            <a:r>
              <a:rPr lang="en-US" dirty="0"/>
              <a:t>Open Network Tab -&gt; And see if any request Responses are failed</a:t>
            </a:r>
          </a:p>
          <a:p>
            <a:r>
              <a:rPr lang="en-US" dirty="0"/>
              <a:t>Verify </a:t>
            </a:r>
            <a:r>
              <a:rPr lang="en-US" dirty="0" err="1"/>
              <a:t>APplication</a:t>
            </a:r>
            <a:r>
              <a:rPr lang="en-US" dirty="0"/>
              <a:t> logs to understand the actual issue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RahulShettyAcademy.com – QA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259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0ED9B-0365-452A-8EFD-16102FCFF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How do you solve if there is any conflict with your peer QA on any technical aspect?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85E1D-F9E1-4EFA-A1AF-AD5EEA5B0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should be argument only up to certain extent with your Peer on why you are correct</a:t>
            </a:r>
          </a:p>
          <a:p>
            <a:r>
              <a:rPr lang="en-US" dirty="0"/>
              <a:t>If it is still conflict,</a:t>
            </a:r>
          </a:p>
          <a:p>
            <a:r>
              <a:rPr lang="en-US" dirty="0"/>
              <a:t>Involve team and discuss the conflict issue with larger Audience. Open to take suggestions from your Team.</a:t>
            </a:r>
          </a:p>
          <a:p>
            <a:r>
              <a:rPr lang="en-US" dirty="0"/>
              <a:t>Accept any decision made from Team meeting with Smile.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RahulShettyAcademy.com – QA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5942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50B4C-61C8-4974-A7A4-F1C9833C8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How do we decide if test case Is not ideal candidate for Automation?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F7299-7E76-4E6F-A1A6-04F70A04E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Tests which are highly dependent on Data with frequent changes every time</a:t>
            </a:r>
          </a:p>
          <a:p>
            <a:r>
              <a:rPr lang="en-US" dirty="0"/>
              <a:t>     Tests which cannot be automated due to technical challenges </a:t>
            </a:r>
          </a:p>
          <a:p>
            <a:r>
              <a:rPr lang="en-US" dirty="0"/>
              <a:t>Tests which are unstable due to complex nature of Application.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RahulShettyAcademy.com – QA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0897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D9977-BAE7-4D31-A0C8-2A670CA2C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ifference between retesting and regression testing?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279CF-9F1B-41C0-8FB5-5014F3E1D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Retesting is done to make sure that the tests cases which failed in last execution are passed after the defects are fixed.</a:t>
            </a:r>
          </a:p>
          <a:p>
            <a:r>
              <a:rPr lang="en-US" dirty="0"/>
              <a:t>Regression testing is to ensure that changes have not affected unchanged part.</a:t>
            </a:r>
          </a:p>
          <a:p>
            <a:r>
              <a:rPr lang="en-US" dirty="0"/>
              <a:t> Regression testing is not carried out for specific defect fixes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RahulShettyAcademy.com – QA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174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2432B-655E-4795-AEAE-9032E360D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What’s the most interesting bug that you’ve found recently?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6318B-612E-489A-A054-20161D2BE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2920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2F464-6053-4532-8B79-A9CF048DD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In Agile Environments, in case you have any doubts regarding your project, how do you approach?</a:t>
            </a:r>
            <a:br>
              <a:rPr lang="en-US" b="1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DDDFF-4BE2-4E0D-BD7D-8D52BD9C8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As a tester, For Domain related queries, You should reach out to Business Analyst, Product Owner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RahulShettyAcademy.com – QA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9976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92BE4-CD0B-4190-AD49-5896A5D08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As a tester, how do you differentiate Dummy login page which is exactly designed like your Working project login page</a:t>
            </a:r>
            <a:br>
              <a:rPr lang="en-US" b="1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65F34-C2C3-4421-BAF4-8526921DB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Application Logs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RahulShettyAcademy.com – QA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558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02A9A-2AD1-4706-ACDF-3E616E6BC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How Will You Tell If Enough Test Cases Have Been Created To Test A Product?</a:t>
            </a:r>
            <a:br>
              <a:rPr lang="en-US" b="1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66D5E-D587-4F66-8F31-C901896E6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Business requirement is mapped to at least one test Scenario</a:t>
            </a:r>
          </a:p>
          <a:p>
            <a:r>
              <a:rPr lang="en-US" dirty="0"/>
              <a:t>Each Test Scenario should have positive and negative test cases</a:t>
            </a:r>
          </a:p>
          <a:p>
            <a:r>
              <a:rPr lang="en-US" dirty="0"/>
              <a:t>Using  traceability Metrix to check whether these testcases are covering all the requirement specification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022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3455</TotalTime>
  <Words>1297</Words>
  <Application>Microsoft Office PowerPoint</Application>
  <PresentationFormat>Widescreen</PresentationFormat>
  <Paragraphs>182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RahulShettyAcademy.com</vt:lpstr>
      <vt:lpstr>Suppose you find a bug in production. how would you make sure that the same bug is not introduced again? </vt:lpstr>
      <vt:lpstr>What do you do when your developer denies that what you filed IS A BUG? </vt:lpstr>
      <vt:lpstr>What has been one of your greatest challenges while doing regression testing? </vt:lpstr>
      <vt:lpstr>Difference between functional and non-functional testing? </vt:lpstr>
      <vt:lpstr> Enlist some of the key challenges that are faced while performing Software Testing </vt:lpstr>
      <vt:lpstr>What are the different levels of testing? </vt:lpstr>
      <vt:lpstr>What are the drawbacks of the Agile implementation/ methodology that you faced? </vt:lpstr>
      <vt:lpstr>What is your approach when you have a high priority release to be delivered in a very short time? </vt:lpstr>
      <vt:lpstr>Give an example for High Priority Low Severity Bug </vt:lpstr>
      <vt:lpstr>What is your understanding regarding a Test plan? </vt:lpstr>
      <vt:lpstr>Explain what will be your reaction if a project you had been working got Sudden change in its deadline? </vt:lpstr>
      <vt:lpstr>What is the difference between Smoke testing and Sanity Testing? </vt:lpstr>
      <vt:lpstr>If a small section of code in application is updated? What is your Test approach in validating it? </vt:lpstr>
      <vt:lpstr>Differentiate Ad-hoc Testing and Exploratory Testing? </vt:lpstr>
      <vt:lpstr>What are your daily activities as a member of automation tester in your office? </vt:lpstr>
      <vt:lpstr>How do you select regression test cases or form the regression test suite? </vt:lpstr>
      <vt:lpstr>Have you ever managed writing the test cases without having any documents? </vt:lpstr>
      <vt:lpstr>What is the first action you perform as a tester when application throws any weird Errors? </vt:lpstr>
      <vt:lpstr>How do you solve if there is any conflict with your peer QA on any technical aspect? </vt:lpstr>
      <vt:lpstr>How do we decide if test case Is not ideal candidate for Automation? </vt:lpstr>
      <vt:lpstr>Difference between retesting and regression testing? </vt:lpstr>
      <vt:lpstr>What’s the most interesting bug that you’ve found recently? </vt:lpstr>
      <vt:lpstr>In Agile Environments, in case you have any doubts regarding your project, how do you approach? </vt:lpstr>
      <vt:lpstr>As a tester, how do you differentiate Dummy login page which is exactly designed like your Working project login page </vt:lpstr>
      <vt:lpstr>How Will You Tell If Enough Test Cases Have Been Created To Test A Product?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Suppose you find a bug in production. how would you make sure that the same bug is not introduced again?</dc:title>
  <dc:creator>Owner</dc:creator>
  <cp:lastModifiedBy>Owner</cp:lastModifiedBy>
  <cp:revision>9</cp:revision>
  <dcterms:created xsi:type="dcterms:W3CDTF">2020-02-02T15:08:47Z</dcterms:created>
  <dcterms:modified xsi:type="dcterms:W3CDTF">2020-02-05T00:44:07Z</dcterms:modified>
</cp:coreProperties>
</file>